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8C8A4D-9CFB-45CA-9751-74765E5F492F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0A6F32-2CB4-46FD-8DBD-C60983DE75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3058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Развлечение для старших и подготовительных 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г</a:t>
            </a:r>
            <a:r>
              <a:rPr lang="ru-RU" sz="2800" b="1" dirty="0" smtClean="0">
                <a:solidFill>
                  <a:srgbClr val="FFFF00"/>
                </a:solidFill>
              </a:rPr>
              <a:t>рупп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МКДОУ Рамонский детский сад №1.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2017 год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05800" cy="19812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Чудо-ярмарка</a:t>
            </a:r>
            <a:endParaRPr lang="ru-RU" sz="80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Площадь Забав.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Площадка «Песенная».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Asus\Desktop\Новоселова\фото ярмарка\DSCF5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6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Площадь Забав.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Площадка «Оркестровая».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Asus\Desktop\Новоселова\фото ярмарка\DSCF6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3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Площадь Забав.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Площадка «Плясовая».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Asus\Desktop\Новоселова\фото ярмарка\DSCF5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Посетив  все  площадки,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отправляемся  тратить  «яры».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Asus\Desktop\Новоселова\фото ярмарка\DSCF6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7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Как  приятно  тратить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заработанные  «яры»!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Asus\Desktop\Новоселова\фото ярмарка\DSCF6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3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Вот  так  Чудо-ярмарка!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Asus\Desktop\Новоселова\фото ярмарка\DSCF6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4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Предварительная работа: печем вместе с родителями  пироги, кексы и </a:t>
            </a:r>
            <a:r>
              <a:rPr lang="ru-RU" sz="3600" dirty="0" err="1" smtClean="0">
                <a:solidFill>
                  <a:srgbClr val="7030A0"/>
                </a:solidFill>
              </a:rPr>
              <a:t>т.п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sus\Desktop\Новоселова\фото ярмарка\DSCF5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3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Красиво  оформляем  столы  с  выпечкой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Asus\Desktop\Новоселова\фото ярмарка\DSCF5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7030A0"/>
                </a:solidFill>
              </a:rPr>
              <a:t>Как  хорошо  получилось!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sus\Desktop\Новоселова\фото ярмарка\DSCF5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4000"/>
            <a:ext cx="6840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7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rgbClr val="7030A0"/>
                </a:solidFill>
              </a:rPr>
              <a:t>Праздник начинается!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Все группы приглашены в зал.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sus\Desktop\Новоселова\фото ярмарка\DSCF5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1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Нынче ярмарка у нас,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все  товары  высший   класс!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sus\Desktop\Новоселова\фото ярмарка\DSCF5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4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7030A0"/>
                </a:solidFill>
              </a:rPr>
              <a:t>Всюду слышится гармонь,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здесь гуляет вся Рамонь!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sus\Desktop\Новоселова\фото ярмарка\DSCF5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6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Площадь Забав.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Площадка «Игровая»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sus\Desktop\Новоселова\фото ярмарка\DSCF5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Площадь Забав.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Площадка «Загадочная»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Asus\Desktop\Новоселова\фото ярмарка\DSCF5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9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87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Чудо-ярмарка</vt:lpstr>
      <vt:lpstr>Предварительная работа: печем вместе с родителями  пироги, кексы и т.п</vt:lpstr>
      <vt:lpstr>Красиво  оформляем  столы  с  выпечкой</vt:lpstr>
      <vt:lpstr>          Как  хорошо  получилось!</vt:lpstr>
      <vt:lpstr>               Праздник начинается!         Все группы приглашены в зал.</vt:lpstr>
      <vt:lpstr>                 Нынче ярмарка у нас,           все  товары  высший   класс!</vt:lpstr>
      <vt:lpstr>           Всюду слышится гармонь,              здесь гуляет вся Рамонь!</vt:lpstr>
      <vt:lpstr>                     Площадь Забав.                  Площадка «Игровая»</vt:lpstr>
      <vt:lpstr>                  Площадь Забав.              Площадка «Загадочная»</vt:lpstr>
      <vt:lpstr>                    Площадь Забав.               Площадка «Песенная».</vt:lpstr>
      <vt:lpstr>                     Площадь Забав.            Площадка «Оркестровая».</vt:lpstr>
      <vt:lpstr>                  Площадь Забав.               Площадка «Плясовая».</vt:lpstr>
      <vt:lpstr>              Посетив  все  площадки,         отправляемся  тратить  «яры».</vt:lpstr>
      <vt:lpstr>                 Как  приятно  тратить                   заработанные  «яры»!</vt:lpstr>
      <vt:lpstr>          Вот  так  Чудо-ярмарка!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Чудо-ярмарка</dc:title>
  <dc:creator>Asus</dc:creator>
  <cp:lastModifiedBy>Asus</cp:lastModifiedBy>
  <cp:revision>5</cp:revision>
  <dcterms:created xsi:type="dcterms:W3CDTF">2017-11-10T07:57:49Z</dcterms:created>
  <dcterms:modified xsi:type="dcterms:W3CDTF">2017-11-10T08:52:42Z</dcterms:modified>
</cp:coreProperties>
</file>